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</p:sldIdLst>
  <p:sldSz cx="12192000" cy="6858000"/>
  <p:notesSz cx="6858000" cy="9144000"/>
  <p:custDataLst>
    <p:tags r:id="rId3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FF"/>
    <a:srgbClr val="009999"/>
    <a:srgbClr val="FF3300"/>
    <a:srgbClr val="FF6633"/>
    <a:srgbClr val="F8F8F8"/>
    <a:srgbClr val="FFFF99"/>
    <a:srgbClr val="FFFF00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57" d="100"/>
          <a:sy n="57" d="100"/>
        </p:scale>
        <p:origin x="448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8" d="100"/>
          <a:sy n="58" d="100"/>
        </p:scale>
        <p:origin x="-181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ED6FF6-9FC3-8D1A-41DC-C7BCFE157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AF9878-B0B1-BB0B-2816-804C35182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3F956E-1FF7-FDFF-4871-BD6A67708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CBB2F-3C3F-49EC-B69E-E62D31E1E7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1303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DA4967-066C-2BE5-C4B1-2894A4B20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2D0A8C-6F9C-5F83-A135-F5C2E8536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EE20A8-A039-F554-7AC0-ED0447115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08B08-4A4A-4958-8BD6-B36A7D3BB3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934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14EC2B-FA3B-B2CF-74F7-29DCBD0E7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E6C1EA-B4A7-2648-025D-2D78EF022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D96B02-83AE-A004-56A5-B23CDB9D7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9F7CB-6B55-4E5A-8973-4302A7841D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1665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7B6BD5-E2C2-F9EA-51F5-4129EACFB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08A422-0B36-3C47-2243-AA9001831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49B311-781C-F8C2-700C-D850182CC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FCB23-4DD4-4C8E-932D-F5B8DA06AD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5741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67835D-B2A0-0AA5-E5AE-5B58381B5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532DF2-77C7-6BCD-ECF3-B66899EA1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D77294-C3A7-440B-C223-69D15004F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10809-301F-454F-A4F5-1EDFE78C58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0671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9735D7-9984-9CD6-7EBC-B08843606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7EE2221-1018-6AB8-73AB-93416AF7D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04196D6-C74C-3DDE-123B-1986D2217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6E20B-1953-4A55-8C44-B283782CD2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3587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BA3E285-3B76-6BD3-5CDB-B11CAC20F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0F70E7B-667C-5A2C-69A1-73DB69086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2A17E43-25AE-2736-B6A7-0818692C29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24358-AC6D-432C-8684-0A718A2588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3192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516DD3D-5117-A07D-FB3E-8C2F5D835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211E074-4969-36E3-6487-F52647EEB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5C5EC5F-35D6-9A2E-4D9D-1370806B4B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5DA20-B0FF-4FEB-8721-FB564D667A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6870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A8F491C-F5AE-880B-1DE7-EDEAF8794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DC417FD-555C-43E5-F03D-73D138353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2C6D885-2C65-88A9-C95C-CC5B9E080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33F34-A5A8-4A17-A53D-3EDE6DF2CD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3022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CD3AD0A-0DAA-CF4E-F917-DEC56DBB8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A5DFFC5-6350-818A-C0E2-85C4C03C9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739C111-D41C-3004-6DD8-0D3E99D9B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36284-D4EB-431A-8BA2-9D640A196AC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2813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C36E169-EF1C-E0D6-BD8C-116C0358B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AB3DC91-4598-588C-12AA-925987924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9FEF3B7-EAE4-90CB-22F7-58349E94C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40707-ECC3-4096-8BCE-B847CF63CF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4608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4321937-BF57-0092-829A-292FFCBC7E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60456D3-48EA-CE3F-A386-40A52B4050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7D6BC9-1386-940A-CD88-BE4521995A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30BBA-A08C-2B16-0C52-95363D5D1C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943506-413B-1F3A-3CBF-D333240380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8B56CEA-8169-45DD-BA64-29F6311561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1106825C-E64E-9DDC-43B3-507CF70E425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03388" y="1295400"/>
            <a:ext cx="9361487" cy="3573463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en-US" sz="4000"/>
              <a:t>Christ is the answer to my every need;</a:t>
            </a:r>
          </a:p>
          <a:p>
            <a:pPr algn="ctr">
              <a:buFontTx/>
              <a:buNone/>
            </a:pPr>
            <a:r>
              <a:rPr lang="en-US" altLang="en-US" sz="4000"/>
              <a:t>Christ is the answer, he is my friend indeed;</a:t>
            </a:r>
          </a:p>
          <a:p>
            <a:pPr algn="ctr">
              <a:buFontTx/>
              <a:buNone/>
            </a:pPr>
            <a:r>
              <a:rPr lang="en-US" altLang="en-US" sz="4000"/>
              <a:t>Problems of life my spirit may assail,</a:t>
            </a:r>
          </a:p>
          <a:p>
            <a:pPr algn="ctr">
              <a:buFontTx/>
              <a:buNone/>
            </a:pPr>
            <a:r>
              <a:rPr lang="en-US" altLang="en-US" sz="4000"/>
              <a:t>With Christ my Saviour, I shall never fail,</a:t>
            </a:r>
          </a:p>
          <a:p>
            <a:pPr algn="ctr">
              <a:buFontTx/>
              <a:buNone/>
            </a:pPr>
            <a:r>
              <a:rPr lang="en-US" altLang="en-US" sz="4000"/>
              <a:t>For Christ is the answer to my need.</a:t>
            </a:r>
          </a:p>
        </p:txBody>
      </p:sp>
      <p:sp>
        <p:nvSpPr>
          <p:cNvPr id="2051" name="TextBox 8">
            <a:extLst>
              <a:ext uri="{FF2B5EF4-FFF2-40B4-BE49-F238E27FC236}">
                <a16:creationId xmlns:a16="http://schemas.microsoft.com/office/drawing/2014/main" id="{97216C43-08D0-AFD9-349C-B2AEB1D90A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338" y="5562600"/>
            <a:ext cx="609600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/>
              <a:t>CCLI Song # 593877</a:t>
            </a:r>
          </a:p>
          <a:p>
            <a:pPr eaLnBrk="1" hangingPunct="1"/>
            <a:r>
              <a:rPr lang="en-US" altLang="en-US" sz="1000"/>
              <a:t>Major T. William Maltby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/>
              <a:t>© 1945 Salvationist Publishing &amp; Supplies Ltd. (Admin. by CopyCare Pacific Pty. Ltd.)</a:t>
            </a:r>
          </a:p>
          <a:p>
            <a:pPr eaLnBrk="1" hangingPunct="1"/>
            <a:r>
              <a:rPr lang="en-US" altLang="en-US" sz="1000" i="1"/>
              <a:t>For use solely with the SongSelect® </a:t>
            </a:r>
            <a:r>
              <a:rPr lang="en-US" altLang="en-US" sz="1000" i="1">
                <a:hlinkClick r:id="rId2"/>
              </a:rPr>
              <a:t>Terms of Use</a:t>
            </a:r>
            <a:r>
              <a:rPr lang="en-US" altLang="en-US" sz="1000" i="1"/>
              <a:t>. All rights reserved. </a:t>
            </a:r>
            <a:r>
              <a:rPr lang="en-US" altLang="en-US" sz="1000" i="1">
                <a:hlinkClick r:id="rId3"/>
              </a:rPr>
              <a:t>www.ccli.com</a:t>
            </a:r>
            <a:endParaRPr lang="en-US" altLang="en-US" sz="1000" i="1"/>
          </a:p>
          <a:p>
            <a:pPr eaLnBrk="1" hangingPunct="1"/>
            <a:r>
              <a:rPr lang="en-US" altLang="en-US" sz="1000"/>
              <a:t>CCLI Licence #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INEDINNAVIGATOR" val="False"/>
  <p:tag name="BRANCHTO" val="0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97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Arial</vt:lpstr>
      <vt:lpstr>Calibri Light</vt:lpstr>
      <vt:lpstr>Office Theme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 151 – Christ is the Answer</dc:title>
  <dc:creator>Perth Fortress</dc:creator>
  <cp:lastModifiedBy>Narelle Wheaton</cp:lastModifiedBy>
  <cp:revision>2</cp:revision>
  <cp:lastPrinted>1601-01-01T00:00:00Z</cp:lastPrinted>
  <dcterms:created xsi:type="dcterms:W3CDTF">2001-12-13T21:15:25Z</dcterms:created>
  <dcterms:modified xsi:type="dcterms:W3CDTF">2023-07-09T03:25:06Z</dcterms:modified>
</cp:coreProperties>
</file>